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61" r:id="rId2"/>
    <p:sldId id="262" r:id="rId3"/>
    <p:sldId id="263" r:id="rId4"/>
    <p:sldId id="274" r:id="rId5"/>
    <p:sldId id="264" r:id="rId6"/>
    <p:sldId id="27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95689F-A46C-49AA-B20F-F4D21D755B40}">
          <p14:sldIdLst>
            <p14:sldId id="261"/>
            <p14:sldId id="262"/>
          </p14:sldIdLst>
        </p14:section>
        <p14:section name="Untitled Section" id="{AF70AD64-FBB9-43DD-ACDA-F55AD451495C}">
          <p14:sldIdLst>
            <p14:sldId id="263"/>
            <p14:sldId id="274"/>
            <p14:sldId id="26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AB7A-B525-41BD-9C1B-0A986649ACC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059-3C61-43B9-ABD3-D21E44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AB7A-B525-41BD-9C1B-0A986649ACC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059-3C61-43B9-ABD3-D21E44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5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AB7A-B525-41BD-9C1B-0A986649ACC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059-3C61-43B9-ABD3-D21E44953D7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79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AB7A-B525-41BD-9C1B-0A986649ACC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059-3C61-43B9-ABD3-D21E44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8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AB7A-B525-41BD-9C1B-0A986649ACC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059-3C61-43B9-ABD3-D21E44953D7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19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AB7A-B525-41BD-9C1B-0A986649ACC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059-3C61-43B9-ABD3-D21E44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0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AB7A-B525-41BD-9C1B-0A986649ACC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059-3C61-43B9-ABD3-D21E44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9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AB7A-B525-41BD-9C1B-0A986649ACC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059-3C61-43B9-ABD3-D21E44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0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AB7A-B525-41BD-9C1B-0A986649ACC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059-3C61-43B9-ABD3-D21E44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AB7A-B525-41BD-9C1B-0A986649ACC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059-3C61-43B9-ABD3-D21E44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6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AB7A-B525-41BD-9C1B-0A986649ACC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059-3C61-43B9-ABD3-D21E44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2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AB7A-B525-41BD-9C1B-0A986649ACC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059-3C61-43B9-ABD3-D21E44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7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AB7A-B525-41BD-9C1B-0A986649ACC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059-3C61-43B9-ABD3-D21E44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1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AB7A-B525-41BD-9C1B-0A986649ACC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059-3C61-43B9-ABD3-D21E44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3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AB7A-B525-41BD-9C1B-0A986649ACC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059-3C61-43B9-ABD3-D21E44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AB7A-B525-41BD-9C1B-0A986649ACC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059-3C61-43B9-ABD3-D21E44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6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9AB7A-B525-41BD-9C1B-0A986649ACC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EC3059-3C61-43B9-ABD3-D21E44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31DD-3A93-4CA7-B649-1BDF85615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PRESENT CONTINUOUS TENSE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FC5B0-81ED-4D92-A811-3D3609EE06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ew Project">
            <a:hlinkClick r:id="" action="ppaction://media"/>
            <a:extLst>
              <a:ext uri="{FF2B5EF4-FFF2-40B4-BE49-F238E27FC236}">
                <a16:creationId xmlns:a16="http://schemas.microsoft.com/office/drawing/2014/main" id="{C9F82944-C6D2-4F75-99F4-5B5A75229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5735" y="4294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7428-7DBE-4341-9016-F8AB675D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PRESENT CONTINUOUS TENSE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2CA32-7CB1-419B-964E-9D70BCFBF8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 Continuous Tense je </a:t>
            </a:r>
            <a:r>
              <a:rPr lang="en-US" dirty="0" err="1"/>
              <a:t>sada</a:t>
            </a:r>
            <a:r>
              <a:rPr lang="sr-Latn-RS" dirty="0" err="1"/>
              <a:t>šnje</a:t>
            </a:r>
            <a:r>
              <a:rPr lang="sr-Latn-RS" dirty="0"/>
              <a:t> trajno vreme</a:t>
            </a:r>
          </a:p>
          <a:p>
            <a:r>
              <a:rPr lang="sr-Latn-RS" dirty="0"/>
              <a:t>Građenje: </a:t>
            </a:r>
            <a:r>
              <a:rPr lang="sr-Latn-RS" dirty="0" err="1"/>
              <a:t>am,is,are+verbING</a:t>
            </a:r>
            <a:endParaRPr lang="sr-Latn-RS" dirty="0"/>
          </a:p>
          <a:p>
            <a:pPr marL="0" indent="0">
              <a:buNone/>
            </a:pPr>
            <a:r>
              <a:rPr lang="sr-Latn-RS" b="1" u="sng" dirty="0"/>
              <a:t>Potvrdan oblik:</a:t>
            </a:r>
          </a:p>
          <a:p>
            <a:pPr marL="0" indent="0">
              <a:buNone/>
            </a:pPr>
            <a:r>
              <a:rPr lang="sr-Latn-RS" dirty="0"/>
              <a:t>I am </a:t>
            </a:r>
            <a:r>
              <a:rPr lang="sr-Latn-RS" dirty="0" err="1"/>
              <a:t>playing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You</a:t>
            </a:r>
            <a:r>
              <a:rPr lang="sr-Latn-RS" dirty="0"/>
              <a:t> are </a:t>
            </a:r>
            <a:r>
              <a:rPr lang="sr-Latn-RS" dirty="0" err="1"/>
              <a:t>playing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He,she</a:t>
            </a:r>
            <a:r>
              <a:rPr lang="sr-Latn-RS" dirty="0"/>
              <a:t> </a:t>
            </a:r>
            <a:r>
              <a:rPr lang="sr-Latn-RS" dirty="0" err="1"/>
              <a:t>it</a:t>
            </a:r>
            <a:r>
              <a:rPr lang="sr-Latn-RS" dirty="0"/>
              <a:t> is </a:t>
            </a:r>
            <a:r>
              <a:rPr lang="sr-Latn-RS" dirty="0" err="1"/>
              <a:t>playing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We</a:t>
            </a:r>
            <a:r>
              <a:rPr lang="sr-Latn-RS" dirty="0"/>
              <a:t> are </a:t>
            </a:r>
            <a:r>
              <a:rPr lang="sr-Latn-RS" dirty="0" err="1"/>
              <a:t>playing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You</a:t>
            </a:r>
            <a:r>
              <a:rPr lang="sr-Latn-RS" dirty="0"/>
              <a:t> are </a:t>
            </a:r>
            <a:r>
              <a:rPr lang="sr-Latn-RS" dirty="0" err="1"/>
              <a:t>playing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They</a:t>
            </a:r>
            <a:r>
              <a:rPr lang="sr-Latn-RS" dirty="0"/>
              <a:t> are </a:t>
            </a:r>
            <a:r>
              <a:rPr lang="sr-Latn-RS" dirty="0" err="1"/>
              <a:t>playing</a:t>
            </a:r>
            <a:endParaRPr lang="sr-Latn-R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66C58-B60F-4C09-AEDE-24060EC995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pPr marL="0" indent="0">
              <a:buNone/>
            </a:pPr>
            <a:r>
              <a:rPr lang="sr-Latn-RS" b="1" u="sng" dirty="0"/>
              <a:t>Odričan oblik:</a:t>
            </a:r>
          </a:p>
          <a:p>
            <a:pPr marL="0" indent="0">
              <a:buNone/>
            </a:pPr>
            <a:r>
              <a:rPr lang="sr-Latn-RS" dirty="0"/>
              <a:t>I am </a:t>
            </a:r>
            <a:r>
              <a:rPr lang="sr-Latn-RS" dirty="0" err="1"/>
              <a:t>playing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You</a:t>
            </a:r>
            <a:r>
              <a:rPr lang="sr-Latn-RS" dirty="0"/>
              <a:t> are </a:t>
            </a:r>
            <a:r>
              <a:rPr lang="sr-Latn-RS" dirty="0" err="1"/>
              <a:t>playing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He,she,it</a:t>
            </a:r>
            <a:r>
              <a:rPr lang="sr-Latn-RS" dirty="0"/>
              <a:t> is </a:t>
            </a:r>
            <a:r>
              <a:rPr lang="sr-Latn-RS" dirty="0" err="1"/>
              <a:t>playing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We</a:t>
            </a:r>
            <a:r>
              <a:rPr lang="sr-Latn-RS" dirty="0"/>
              <a:t> are </a:t>
            </a:r>
            <a:r>
              <a:rPr lang="sr-Latn-RS" dirty="0" err="1"/>
              <a:t>playing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You</a:t>
            </a:r>
            <a:r>
              <a:rPr lang="sr-Latn-RS" dirty="0"/>
              <a:t> are </a:t>
            </a:r>
            <a:r>
              <a:rPr lang="sr-Latn-RS" dirty="0" err="1"/>
              <a:t>playing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They</a:t>
            </a:r>
            <a:r>
              <a:rPr lang="sr-Latn-RS" dirty="0"/>
              <a:t> are </a:t>
            </a:r>
            <a:r>
              <a:rPr lang="sr-Latn-RS" dirty="0" err="1"/>
              <a:t>playing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3917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39DA2-773D-47D1-BCD4-B645AD1B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PRESENT CONTINUOUS TENSE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2746-1F2D-4CE6-8AE5-54D0E12FF3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b="1" u="sng" dirty="0"/>
              <a:t>Upitan oblik:</a:t>
            </a:r>
          </a:p>
          <a:p>
            <a:pPr marL="0" indent="0">
              <a:buNone/>
            </a:pPr>
            <a:r>
              <a:rPr lang="sr-Latn-RS" dirty="0"/>
              <a:t>Am I </a:t>
            </a:r>
            <a:r>
              <a:rPr lang="sr-Latn-RS" dirty="0" err="1"/>
              <a:t>playing</a:t>
            </a:r>
            <a:r>
              <a:rPr lang="sr-Latn-RS" dirty="0"/>
              <a:t>?</a:t>
            </a:r>
          </a:p>
          <a:p>
            <a:pPr marL="0" indent="0">
              <a:buNone/>
            </a:pPr>
            <a:r>
              <a:rPr lang="sr-Latn-RS" dirty="0"/>
              <a:t>Are </a:t>
            </a:r>
            <a:r>
              <a:rPr lang="sr-Latn-RS" dirty="0" err="1"/>
              <a:t>you</a:t>
            </a:r>
            <a:r>
              <a:rPr lang="sr-Latn-RS" dirty="0"/>
              <a:t> </a:t>
            </a:r>
            <a:r>
              <a:rPr lang="sr-Latn-RS" dirty="0" err="1"/>
              <a:t>playing</a:t>
            </a:r>
            <a:r>
              <a:rPr lang="sr-Latn-RS" dirty="0"/>
              <a:t>?</a:t>
            </a:r>
          </a:p>
          <a:p>
            <a:pPr marL="0" indent="0">
              <a:buNone/>
            </a:pPr>
            <a:r>
              <a:rPr lang="sr-Latn-RS" dirty="0"/>
              <a:t>Is </a:t>
            </a:r>
            <a:r>
              <a:rPr lang="sr-Latn-RS" dirty="0" err="1"/>
              <a:t>he,she,it</a:t>
            </a:r>
            <a:r>
              <a:rPr lang="sr-Latn-RS" dirty="0"/>
              <a:t> </a:t>
            </a:r>
            <a:r>
              <a:rPr lang="sr-Latn-RS" dirty="0" err="1"/>
              <a:t>playing</a:t>
            </a:r>
            <a:r>
              <a:rPr lang="sr-Latn-RS" dirty="0"/>
              <a:t>?</a:t>
            </a:r>
          </a:p>
          <a:p>
            <a:pPr marL="0" indent="0">
              <a:buNone/>
            </a:pPr>
            <a:r>
              <a:rPr lang="sr-Latn-RS" dirty="0"/>
              <a:t>Are </a:t>
            </a:r>
            <a:r>
              <a:rPr lang="sr-Latn-RS" dirty="0" err="1"/>
              <a:t>we</a:t>
            </a:r>
            <a:r>
              <a:rPr lang="sr-Latn-RS" dirty="0"/>
              <a:t> </a:t>
            </a:r>
            <a:r>
              <a:rPr lang="sr-Latn-RS" dirty="0" err="1"/>
              <a:t>playing</a:t>
            </a:r>
            <a:r>
              <a:rPr lang="sr-Latn-RS" dirty="0"/>
              <a:t>?</a:t>
            </a:r>
          </a:p>
          <a:p>
            <a:pPr marL="0" indent="0">
              <a:buNone/>
            </a:pPr>
            <a:r>
              <a:rPr lang="sr-Latn-RS" dirty="0"/>
              <a:t>Are </a:t>
            </a:r>
            <a:r>
              <a:rPr lang="sr-Latn-RS" dirty="0" err="1"/>
              <a:t>you</a:t>
            </a:r>
            <a:r>
              <a:rPr lang="sr-Latn-RS" dirty="0"/>
              <a:t> </a:t>
            </a:r>
            <a:r>
              <a:rPr lang="sr-Latn-RS" dirty="0" err="1"/>
              <a:t>playing</a:t>
            </a:r>
            <a:r>
              <a:rPr lang="sr-Latn-RS" dirty="0"/>
              <a:t>?</a:t>
            </a:r>
          </a:p>
          <a:p>
            <a:pPr marL="0" indent="0">
              <a:buNone/>
            </a:pPr>
            <a:r>
              <a:rPr lang="sr-Latn-RS" dirty="0"/>
              <a:t>Are </a:t>
            </a:r>
            <a:r>
              <a:rPr lang="sr-Latn-RS" dirty="0" err="1"/>
              <a:t>they</a:t>
            </a:r>
            <a:r>
              <a:rPr lang="sr-Latn-RS" dirty="0"/>
              <a:t> </a:t>
            </a:r>
            <a:r>
              <a:rPr lang="sr-Latn-RS" dirty="0" err="1"/>
              <a:t>playing</a:t>
            </a:r>
            <a:r>
              <a:rPr lang="sr-Latn-RS" dirty="0"/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D0E52-36F0-4DAA-A0F6-BBB4F22C95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b="1" u="sng" dirty="0"/>
              <a:t>Kratki odgovori:</a:t>
            </a:r>
          </a:p>
          <a:p>
            <a:pPr marL="0" indent="0">
              <a:buNone/>
            </a:pPr>
            <a:r>
              <a:rPr lang="sr-Latn-RS" dirty="0" err="1"/>
              <a:t>Yes,I</a:t>
            </a:r>
            <a:r>
              <a:rPr lang="sr-Latn-RS" dirty="0"/>
              <a:t> am    </a:t>
            </a:r>
            <a:r>
              <a:rPr lang="sr-Latn-RS" dirty="0" err="1"/>
              <a:t>No,I</a:t>
            </a:r>
            <a:r>
              <a:rPr lang="sr-Latn-RS" dirty="0"/>
              <a:t> am </a:t>
            </a:r>
            <a:r>
              <a:rPr lang="sr-Latn-RS" dirty="0" err="1"/>
              <a:t>not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Yes,you</a:t>
            </a:r>
            <a:r>
              <a:rPr lang="sr-Latn-RS" dirty="0"/>
              <a:t> are  </a:t>
            </a:r>
            <a:r>
              <a:rPr lang="sr-Latn-RS" dirty="0" err="1"/>
              <a:t>No,you</a:t>
            </a:r>
            <a:r>
              <a:rPr lang="sr-Latn-RS" dirty="0"/>
              <a:t> </a:t>
            </a:r>
            <a:r>
              <a:rPr lang="sr-Latn-RS" dirty="0" err="1"/>
              <a:t>aren</a:t>
            </a:r>
            <a:r>
              <a:rPr lang="en-US" dirty="0"/>
              <a:t>’t</a:t>
            </a:r>
          </a:p>
          <a:p>
            <a:pPr marL="0" indent="0">
              <a:buNone/>
            </a:pPr>
            <a:r>
              <a:rPr lang="en-US" dirty="0"/>
              <a:t>Yes, </a:t>
            </a:r>
            <a:r>
              <a:rPr lang="en-US" dirty="0" err="1"/>
              <a:t>he,she,it</a:t>
            </a:r>
            <a:r>
              <a:rPr lang="en-US" dirty="0"/>
              <a:t> is   </a:t>
            </a:r>
            <a:r>
              <a:rPr lang="en-US" dirty="0" err="1"/>
              <a:t>No,he,she,it</a:t>
            </a:r>
            <a:r>
              <a:rPr lang="en-US" dirty="0"/>
              <a:t> isn’t</a:t>
            </a:r>
          </a:p>
          <a:p>
            <a:pPr marL="0" indent="0">
              <a:buNone/>
            </a:pPr>
            <a:r>
              <a:rPr lang="en-US" dirty="0" err="1"/>
              <a:t>Yes,we</a:t>
            </a:r>
            <a:r>
              <a:rPr lang="en-US" dirty="0"/>
              <a:t> are     </a:t>
            </a:r>
            <a:r>
              <a:rPr lang="en-US" dirty="0" err="1"/>
              <a:t>No,we</a:t>
            </a:r>
            <a:r>
              <a:rPr lang="en-US" dirty="0"/>
              <a:t> aren’t</a:t>
            </a:r>
          </a:p>
          <a:p>
            <a:pPr marL="0" indent="0">
              <a:buNone/>
            </a:pPr>
            <a:r>
              <a:rPr lang="en-US" dirty="0" err="1"/>
              <a:t>Yes,you</a:t>
            </a:r>
            <a:r>
              <a:rPr lang="en-US" dirty="0"/>
              <a:t> are    </a:t>
            </a:r>
            <a:r>
              <a:rPr lang="en-US" dirty="0" err="1"/>
              <a:t>No,you</a:t>
            </a:r>
            <a:r>
              <a:rPr lang="en-US" dirty="0"/>
              <a:t> </a:t>
            </a:r>
            <a:r>
              <a:rPr lang="en-US" dirty="0" err="1"/>
              <a:t>aren,t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Yes,they</a:t>
            </a:r>
            <a:r>
              <a:rPr lang="en-US" dirty="0"/>
              <a:t> are   No, they aren’t</a:t>
            </a: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3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648E-69BF-4B4C-8781-99150489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PRESENT CONTINUOUS TENSE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2FAFE-20D4-4495-BCE0-C45A5CB69C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Promene pri dodavanju nastavka </a:t>
            </a:r>
          </a:p>
          <a:p>
            <a:pPr marL="0" indent="0">
              <a:buNone/>
            </a:pPr>
            <a:r>
              <a:rPr lang="sr-Latn-RS" dirty="0"/>
              <a:t>      -ING</a:t>
            </a:r>
          </a:p>
          <a:p>
            <a:pPr marL="0" indent="0">
              <a:buNone/>
            </a:pPr>
            <a:r>
              <a:rPr lang="sr-Latn-RS" dirty="0"/>
              <a:t>1.Glagoli koji se završavaju na nemo –e gube ga:</a:t>
            </a:r>
          </a:p>
          <a:p>
            <a:pPr marL="0" indent="0">
              <a:buNone/>
            </a:pPr>
            <a:r>
              <a:rPr lang="sr-Latn-RS" dirty="0" err="1"/>
              <a:t>write-writing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have-having</a:t>
            </a:r>
            <a:endParaRPr lang="sr-Latn-RS" dirty="0"/>
          </a:p>
          <a:p>
            <a:pPr marL="0" indent="0">
              <a:buNone/>
            </a:pPr>
            <a:r>
              <a:rPr lang="sr-Latn-RS" dirty="0"/>
              <a:t>2. </a:t>
            </a:r>
            <a:r>
              <a:rPr lang="sr-Latn-RS" dirty="0" err="1"/>
              <a:t>Kratki,naglašeni</a:t>
            </a:r>
            <a:r>
              <a:rPr lang="sr-Latn-RS" dirty="0"/>
              <a:t> glagoli dupliraju poslednji suglasnik:</a:t>
            </a:r>
          </a:p>
          <a:p>
            <a:pPr marL="0" indent="0">
              <a:buNone/>
            </a:pPr>
            <a:r>
              <a:rPr lang="sr-Latn-RS" dirty="0" err="1"/>
              <a:t>get-getting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swim-swimming</a:t>
            </a:r>
            <a:endParaRPr lang="sr-Latn-RS" dirty="0"/>
          </a:p>
          <a:p>
            <a:pPr>
              <a:buAutoNum type="arabicPeriod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E181F-EC6A-4C9D-A786-F1575235DF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/>
              <a:t>3. Glagoli koji se završavaju na –</a:t>
            </a:r>
            <a:r>
              <a:rPr lang="sr-Latn-RS" dirty="0" err="1"/>
              <a:t>ie</a:t>
            </a:r>
            <a:r>
              <a:rPr lang="sr-Latn-RS" dirty="0"/>
              <a:t> menjaju ga u –</a:t>
            </a:r>
            <a:r>
              <a:rPr lang="sr-Latn-RS" dirty="0" err="1"/>
              <a:t>y+ING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die-dying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lie-lying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9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41095-58DB-448D-85A9-0416FB87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PRESENT CONTINUOUS TENSE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AAAE6-A9DD-4D42-A0BB-1C6125071A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Upotreba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Present Continuous tense se </a:t>
            </a:r>
            <a:r>
              <a:rPr lang="en-US" dirty="0" err="1"/>
              <a:t>koristi</a:t>
            </a:r>
            <a:r>
              <a:rPr lang="en-US" dirty="0"/>
              <a:t> za </a:t>
            </a:r>
            <a:r>
              <a:rPr lang="en-US" dirty="0" err="1"/>
              <a:t>radnju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de</a:t>
            </a:r>
            <a:r>
              <a:rPr lang="sr-Latn-RS" dirty="0"/>
              <a:t>šava </a:t>
            </a:r>
            <a:r>
              <a:rPr lang="sr-Latn-RS" dirty="0" err="1"/>
              <a:t>sada,u</a:t>
            </a:r>
            <a:r>
              <a:rPr lang="sr-Latn-RS" dirty="0"/>
              <a:t> ovom trenutku.</a:t>
            </a:r>
          </a:p>
          <a:p>
            <a:pPr marL="0" indent="0">
              <a:buNone/>
            </a:pPr>
            <a:r>
              <a:rPr lang="sr-Latn-RS" dirty="0"/>
              <a:t>Primer:</a:t>
            </a:r>
          </a:p>
          <a:p>
            <a:pPr marL="0" indent="0">
              <a:buNone/>
            </a:pPr>
            <a:r>
              <a:rPr lang="sr-Latn-RS" dirty="0"/>
              <a:t>I am </a:t>
            </a:r>
            <a:r>
              <a:rPr lang="sr-Latn-RS" dirty="0" err="1"/>
              <a:t>working</a:t>
            </a:r>
            <a:r>
              <a:rPr lang="sr-Latn-RS" dirty="0"/>
              <a:t> </a:t>
            </a:r>
            <a:r>
              <a:rPr lang="sr-Latn-RS" dirty="0" err="1"/>
              <a:t>now</a:t>
            </a:r>
            <a:r>
              <a:rPr lang="sr-Latn-RS" dirty="0"/>
              <a:t>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36B23-1D7C-48CF-8898-EB661F9210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dirty="0"/>
              <a:t>Priloške odredbe</a:t>
            </a:r>
          </a:p>
          <a:p>
            <a:pPr marL="0" indent="0">
              <a:buNone/>
            </a:pPr>
            <a:r>
              <a:rPr lang="sr-Latn-RS" dirty="0" err="1"/>
              <a:t>now</a:t>
            </a:r>
            <a:endParaRPr lang="sr-Latn-RS" dirty="0"/>
          </a:p>
          <a:p>
            <a:pPr marL="0" indent="0">
              <a:buNone/>
            </a:pPr>
            <a:r>
              <a:rPr lang="sr-Latn-RS" dirty="0"/>
              <a:t>at </a:t>
            </a:r>
            <a:r>
              <a:rPr lang="sr-Latn-RS" dirty="0" err="1"/>
              <a:t>the</a:t>
            </a:r>
            <a:r>
              <a:rPr lang="sr-Latn-RS" dirty="0"/>
              <a:t> moment</a:t>
            </a:r>
          </a:p>
          <a:p>
            <a:pPr marL="0" indent="0">
              <a:buNone/>
            </a:pPr>
            <a:r>
              <a:rPr lang="sr-Latn-RS" dirty="0"/>
              <a:t>at </a:t>
            </a:r>
            <a:r>
              <a:rPr lang="sr-Latn-RS" dirty="0" err="1"/>
              <a:t>present</a:t>
            </a:r>
            <a:endParaRPr lang="sr-Latn-RS" dirty="0"/>
          </a:p>
          <a:p>
            <a:pPr marL="0" indent="0">
              <a:buNone/>
            </a:pPr>
            <a:r>
              <a:rPr lang="sr-Latn-RS" dirty="0" err="1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2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692F-D3EC-4197-8212-C91CE1E5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HVALA NA PA</a:t>
            </a:r>
            <a:r>
              <a:rPr lang="sr-Latn-RS" dirty="0"/>
              <a:t>ŽNJI!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2BFB8-60E7-40B8-9519-31A4A2BD6A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0D9C0-C855-47B3-8B0F-2197DB0BC7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5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theme/theme1.xml><?xml version="1.0" encoding="utf-8"?>
<a:theme xmlns:a="http://schemas.openxmlformats.org/drawingml/2006/main" name="2_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</TotalTime>
  <Words>266</Words>
  <Application>Microsoft Office PowerPoint</Application>
  <PresentationFormat>Widescreen</PresentationFormat>
  <Paragraphs>59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2_Facet</vt:lpstr>
      <vt:lpstr>PRESENT CONTINUOUS TENSE</vt:lpstr>
      <vt:lpstr>PRESENT CONTINUOUS TENSE</vt:lpstr>
      <vt:lpstr>PRESENT CONTINUOUS TENSE</vt:lpstr>
      <vt:lpstr>PRESENT CONTINUOUS TENSE</vt:lpstr>
      <vt:lpstr>PRESENT CONTINUOUS TENSE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TENSES</dc:title>
  <dc:creator>Nata Glisic</dc:creator>
  <cp:lastModifiedBy>Nata Glisic</cp:lastModifiedBy>
  <cp:revision>34</cp:revision>
  <dcterms:created xsi:type="dcterms:W3CDTF">2020-05-25T13:44:50Z</dcterms:created>
  <dcterms:modified xsi:type="dcterms:W3CDTF">2020-05-26T12:58:09Z</dcterms:modified>
</cp:coreProperties>
</file>